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8e41d43d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18e41d43d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8eaf2c1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8eaf2c1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18e41d43d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18e41d43d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8e41d43d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18e41d43d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8e41d43d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8e41d43d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9cfb9567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9cfb9567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9cfb9567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9cfb9567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19cfb95678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19cfb95678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19cfb95678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19cfb95678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19cfb95678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19cfb95678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14cac4d26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014cac4d26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014cac4d2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014cac4d2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014cac4d26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014cac4d26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14cac4d26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014cac4d2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14cac4d26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014cac4d26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14cac4d26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14cac4d2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014cac4d2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014cac4d2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14cac4d26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014cac4d26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14cac4d26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014cac4d26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014cac4d26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014cac4d26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4294967295" type="ctrTitle"/>
          </p:nvPr>
        </p:nvSpPr>
        <p:spPr>
          <a:xfrm>
            <a:off x="5296275" y="27149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StockHub</a:t>
            </a:r>
            <a:endParaRPr/>
          </a:p>
        </p:txBody>
      </p:sp>
      <p:sp>
        <p:nvSpPr>
          <p:cNvPr id="135" name="Google Shape;135;p13"/>
          <p:cNvSpPr txBox="1"/>
          <p:nvPr>
            <p:ph idx="4294967295" type="subTitle"/>
          </p:nvPr>
        </p:nvSpPr>
        <p:spPr>
          <a:xfrm>
            <a:off x="5296275" y="32513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Stock Market and Crypto Investment Platform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6587625" y="3564075"/>
            <a:ext cx="369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Dashboard 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063" y="1345750"/>
            <a:ext cx="7305863" cy="349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Portfolio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 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788" y="1345750"/>
            <a:ext cx="7386415" cy="34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Market 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5" name="Google Shape;20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038" y="1416850"/>
            <a:ext cx="7345916" cy="349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Chat 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788" y="1345750"/>
            <a:ext cx="7386415" cy="34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Wallet 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875" y="1345750"/>
            <a:ext cx="7278245" cy="34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Payment Gateway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038" y="1345750"/>
            <a:ext cx="7345916" cy="349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Payment Gateway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9" name="Google Shape;2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513" y="1345750"/>
            <a:ext cx="7353981" cy="349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>
            <p:ph type="title"/>
          </p:nvPr>
        </p:nvSpPr>
        <p:spPr>
          <a:xfrm>
            <a:off x="7577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Payment Confirmation Page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5" name="Google Shape;235;p29"/>
          <p:cNvPicPr preferRelativeResize="0"/>
          <p:nvPr/>
        </p:nvPicPr>
        <p:blipFill rotWithShape="1">
          <a:blip r:embed="rId3">
            <a:alphaModFix/>
          </a:blip>
          <a:srcRect b="5412" l="0" r="0" t="9610"/>
          <a:stretch/>
        </p:blipFill>
        <p:spPr>
          <a:xfrm>
            <a:off x="1467150" y="1508500"/>
            <a:ext cx="6209698" cy="296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type="title"/>
          </p:nvPr>
        </p:nvSpPr>
        <p:spPr>
          <a:xfrm>
            <a:off x="7577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Withdrawal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 Page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088" y="1345750"/>
            <a:ext cx="7321831" cy="349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/>
          <p:nvPr>
            <p:ph type="title"/>
          </p:nvPr>
        </p:nvSpPr>
        <p:spPr>
          <a:xfrm>
            <a:off x="7577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Updated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 Wallet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7" name="Google Shape;2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75" y="1345750"/>
            <a:ext cx="7460440" cy="349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3100"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307850"/>
            <a:ext cx="7324800" cy="3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Project Statement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b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This project aims to create a user-friendly web application providing comprehensive tools to help users manage their investment portfolios. It offers real-time market data, portfolio tracking, market analysis, and educational resources, making the investment process streamlined for both novice and experienced investors.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Outcomes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Enable users to create and manage investment portfolios.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Provide real-time stock market and crypto data for tracking performance.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Facilitate informed investment decisions with market analysis tools.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Enhance engagement with educational resources and news.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Deliver a seamless, intuitive user interface for market and portfolio management.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7725025" y="120625"/>
            <a:ext cx="12006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 This Stock Market Investment Platform enables users to manage portfolios, analyze market trends with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notification systems enabled for payments.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Future Enhancements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 Adding predictive analytics,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access to educational resources in a user-friendly interface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and integration with more market data sources.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idx="1" type="body"/>
          </p:nvPr>
        </p:nvSpPr>
        <p:spPr>
          <a:xfrm>
            <a:off x="926175" y="19593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100"/>
              <a:t>         </a:t>
            </a:r>
            <a:r>
              <a:rPr lang="en" sz="7100"/>
              <a:t>Thank You!!</a:t>
            </a:r>
            <a:endParaRPr sz="7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Analysis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Why It’s Needed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Accessibility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Limited access to easy-to-use, reliable market tools for beginner investors.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Data Complexity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Investors often struggle to track and analyze vast amounts of market data efficiently.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Educational Gap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Many platforms focus on experienced investors, leaving beginners without guidance or resources.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Problems Faced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Real-time Data Integration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Managing data delays and ensuring live updates.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Efficient Data Storage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Handling high volumes of market data efficiently in MySQL.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User Retention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Attracting and retaining users through engaging features and reliable services.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500">
                <a:latin typeface="Times New Roman"/>
                <a:ea typeface="Times New Roman"/>
                <a:cs typeface="Times New Roman"/>
                <a:sym typeface="Times New Roman"/>
              </a:rPr>
              <a:t>Drawbacks of Current Systems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Complexity for Beginners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Advanced market platforms often overwhelm new investors with jargon and complex interfaces.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High Costs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Many platforms charge fees, making it difficult for budget-conscious users to participate.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Lack of Educational Tools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Few platforms focus on educating users on basic to advanced investment strategies.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Limited Customization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Users are often unable to personalize the platform based on their unique investment needs.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Proposed System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365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User-friendly design catering to both new and experienced investors.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Secure authentication with login and registration.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Real-time data integration and portfolio tracking.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Enabled payment gateway services for investment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Advantages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Accessible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Focused on user ease of use, especially for beginners.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Cost-effective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Affordable access to features typically behind paywalls.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Personalized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 Dashboard and portfolio systems for a tailored experience.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Software Requirements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Frontend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 React Js(for UI), CSS, HTML, JavaScript.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Backend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 Spring Boot, Java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Database: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MySQL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Hardware Requirements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Development machine with at least 4 GB RAM, Core i5 or Ryzen 3 processor, and 20 GB of free storage.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 Description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1. User Authentication and Registration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Features: User sign-up, login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2. Portfolio Management Interface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Users can create and manage their portfolios with stock holdings, profit/loss calculations, and performance analysis.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3. Stock Market Data and Visualization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Real-time data retrieval and visualization of stock performance with interactive charts.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4. Budget Management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Track budgets and expenses for investments, including portfolio allocation.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 Description</a:t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368900"/>
            <a:ext cx="7038900" cy="34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5. Notification System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(Future Scope):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Allows users to set alerts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based on market movements, price changes, and other customizable metrics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. Dashboard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Central hub displaying real-time data and market page for displaying trends in a concise format.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7. Payment Gateway</a:t>
            </a: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Implement a secure and reliable payment gateway (e.g., Razorpay, Stripe) to facilitate seamless transactions for adding funds, purchasing stocks, and withdrawing earnings.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348050" y="431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Login Page                     </a:t>
            </a: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Signup Page 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1"/>
          <p:cNvSpPr txBox="1"/>
          <p:nvPr/>
        </p:nvSpPr>
        <p:spPr>
          <a:xfrm>
            <a:off x="353850" y="13457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sz="1300">
              <a:solidFill>
                <a:srgbClr val="21252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50" y="1460225"/>
            <a:ext cx="4769500" cy="309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6450" y="1498150"/>
            <a:ext cx="3785149" cy="309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